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22" autoAdjust="0"/>
    <p:restoredTop sz="90929"/>
  </p:normalViewPr>
  <p:slideViewPr>
    <p:cSldViewPr>
      <p:cViewPr varScale="1">
        <p:scale>
          <a:sx n="78" d="100"/>
          <a:sy n="78" d="100"/>
        </p:scale>
        <p:origin x="19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AE38E3C-F0B1-4104-9392-09DE548946BA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A8A3C8F-E0C8-449E-AF1A-9189B50335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88457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911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813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55592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798782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78120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H642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不再是我</a:t>
            </a:r>
            <a:r>
              <a:rPr lang="en-US" altLang="zh-TW" sz="2600" b="1" dirty="0" err="1">
                <a:effectLst/>
                <a:latin typeface="新細明體" pitchFamily="18" charset="-120"/>
                <a:ea typeface="新細明體" pitchFamily="18" charset="-120"/>
              </a:rPr>
              <a:t>，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乃是基督</a:t>
            </a:r>
            <a: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NOT I BUT CHRIST (1/5)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不是我們隨意走，乃是隨主的引領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Not where we elect to go, 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But where Jesus leads the way,</a:t>
            </a:r>
          </a:p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那裡活水方湧流，那裡心中方光明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There the living waters flow, 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There our darkness turns to 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H642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2/5,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不是自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擇的工作，就能博得祂嘉許；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 our self-appointed task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will the Lord’s approval win,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乃是完成祂委託，纔可領受祂稱譽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But the work we did not ask,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Finished humbly, just for Him.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H642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3/5,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不是我們隨自己，就能座前獻禱告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 the prayer we long to plead,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When we bend before the Throne,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乃是聖靈的歎息，摸著更深的需要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But the touching deeper need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of the Spirit’s wordless groan.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H642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4/5,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如果我們答應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不”，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當祂輕說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“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我需要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；”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 the gift we proudly lay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 His altar will He heed,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就是壇上有禮物，也不能使祂稱好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our hearts have said Him, “Nay,”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When He whispered, “I have need.”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H642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5/5,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我們如此向己死，與祂一同活天上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Thus we die, and dying live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the </a:t>
            </a:r>
            <a:r>
              <a:rPr lang="en-US" altLang="zh-CN" sz="2800" dirty="0" err="1">
                <a:ea typeface="標楷體" pitchFamily="65" charset="-120"/>
              </a:rPr>
              <a:t>heav’nlies</a:t>
            </a:r>
            <a:r>
              <a:rPr lang="en-US" altLang="zh-CN" sz="2800" dirty="0">
                <a:ea typeface="標楷體" pitchFamily="65" charset="-120"/>
              </a:rPr>
              <a:t> with the Lord;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如此奉獻而服事，祂將自己作恩賞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Thus we serve, and pray, and give,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Christ Himself, our great Reward.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38</TotalTime>
  <Words>233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H642  不再是我，乃是基督  NOT I BUT CHRIST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H642 不再是我，乃是基督 NOT I BUT CHRIST</dc:title>
  <dc:subject>Hymnary 聖徒詩歌</dc:subject>
  <dc:creator>Margaret E. Barber</dc:creator>
  <cp:lastModifiedBy>Timothy Liang</cp:lastModifiedBy>
  <cp:revision>27</cp:revision>
  <dcterms:created xsi:type="dcterms:W3CDTF">2001-06-21T23:21:19Z</dcterms:created>
  <dcterms:modified xsi:type="dcterms:W3CDTF">2017-08-06T15:33:30Z</dcterms:modified>
</cp:coreProperties>
</file>